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6858000" cx="12192000"/>
  <p:notesSz cx="6858000" cy="9144000"/>
  <p:embeddedFontLst>
    <p:embeddedFont>
      <p:font typeface="Play"/>
      <p:regular r:id="rId6"/>
      <p:bold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8" roundtripDataSignature="AMtx7mh27jbUWLzBBkawwlPI/cwiq1epg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font" Target="fonts/Play-regular.fntdata"/><Relationship Id="rId7" Type="http://schemas.openxmlformats.org/officeDocument/2006/relationships/font" Target="fonts/Play-bold.fntdata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s-I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s-I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s-I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s-I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s-I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s-I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s-I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s-I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s-I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s-I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s-I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s-I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1.jpg"/><Relationship Id="rId5" Type="http://schemas.openxmlformats.org/officeDocument/2006/relationships/image" Target="../media/image3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is-IS"/>
              <a:t>Þraut 3</a:t>
            </a:r>
            <a:endParaRPr/>
          </a:p>
        </p:txBody>
      </p:sp>
      <p:sp>
        <p:nvSpPr>
          <p:cNvPr id="85" name="Google Shape;85;p4"/>
          <p:cNvSpPr txBox="1"/>
          <p:nvPr>
            <p:ph idx="1" type="body"/>
          </p:nvPr>
        </p:nvSpPr>
        <p:spPr>
          <a:xfrm>
            <a:off x="838200" y="1825625"/>
            <a:ext cx="4620768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is-IS">
                <a:latin typeface="Times New Roman"/>
                <a:ea typeface="Times New Roman"/>
                <a:cs typeface="Times New Roman"/>
                <a:sym typeface="Times New Roman"/>
              </a:rPr>
              <a:t>Tanja er með fjögur 1 krónu frímerki, þrjú 5 krónu frímerki og þrjú 25 krónu frímerki. 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is-IS">
                <a:latin typeface="Times New Roman"/>
                <a:ea typeface="Times New Roman"/>
                <a:cs typeface="Times New Roman"/>
                <a:sym typeface="Times New Roman"/>
              </a:rPr>
              <a:t>Hvað getur hún sett saman margar ólíkar upphæðir með þessum frímerkjum þar sem upphæðin er hið minnsta 1 kr.?</a:t>
            </a:r>
            <a:endParaRPr/>
          </a:p>
        </p:txBody>
      </p:sp>
      <p:pic>
        <p:nvPicPr>
          <p:cNvPr descr="Premium Vector | Postage stamp with landscape snowy mountains and sun  doodle linear cartoon coloring" id="86" name="Google Shape;86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15600" y="823691"/>
            <a:ext cx="2161673" cy="249669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ow Many Stamps Do I Need? And Where to ..." id="87" name="Google Shape;87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34236" y="3516462"/>
            <a:ext cx="2886075" cy="15811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ur life in Singapore: paper + envelope + stamp + post = happiness" id="88" name="Google Shape;88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879015" y="980648"/>
            <a:ext cx="2542032" cy="19637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2024-12-18T16:28:09Z</dcterms:created>
  <dc:creator>Margrét Sigríður Björnsdóttir - HI</dc:creator>
</cp:coreProperties>
</file>