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KmGs2teDrEaTAwUcC58HeS6tw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s-I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is-IS"/>
              <a:t>Þraut 2</a:t>
            </a:r>
            <a:endParaRPr/>
          </a:p>
        </p:txBody>
      </p:sp>
      <p:sp>
        <p:nvSpPr>
          <p:cNvPr id="85" name="Google Shape;85;p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s-IS">
                <a:latin typeface="Times New Roman"/>
                <a:ea typeface="Times New Roman"/>
                <a:cs typeface="Times New Roman"/>
                <a:sym typeface="Times New Roman"/>
              </a:rPr>
              <a:t>Finndu heiltölu sem er: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s-IS" sz="2800">
                <a:latin typeface="Times New Roman"/>
                <a:ea typeface="Times New Roman"/>
                <a:cs typeface="Times New Roman"/>
                <a:sym typeface="Times New Roman"/>
              </a:rPr>
              <a:t>minni en 100,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s-IS" sz="2800">
                <a:latin typeface="Times New Roman"/>
                <a:ea typeface="Times New Roman"/>
                <a:cs typeface="Times New Roman"/>
                <a:sym typeface="Times New Roman"/>
              </a:rPr>
              <a:t>margfeldi af 3,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s-IS" sz="2800">
                <a:latin typeface="Times New Roman"/>
                <a:ea typeface="Times New Roman"/>
                <a:cs typeface="Times New Roman"/>
                <a:sym typeface="Times New Roman"/>
              </a:rPr>
              <a:t>margfeldi af 5,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s-IS" sz="2800">
                <a:latin typeface="Times New Roman"/>
                <a:ea typeface="Times New Roman"/>
                <a:cs typeface="Times New Roman"/>
                <a:sym typeface="Times New Roman"/>
              </a:rPr>
              <a:t>oddatala og </a:t>
            </a:r>
            <a:endParaRPr/>
          </a:p>
          <a:p>
            <a:pPr indent="0" lvl="0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is-IS" sz="2800">
                <a:latin typeface="Times New Roman"/>
                <a:ea typeface="Times New Roman"/>
                <a:cs typeface="Times New Roman"/>
                <a:sym typeface="Times New Roman"/>
              </a:rPr>
              <a:t>summa tölustafanna er oddatala.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6" name="Google Shape;8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1111" y="827579"/>
            <a:ext cx="4191585" cy="4782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2024-12-18T16:28:09Z</dcterms:created>
  <dc:creator>Margrét Sigríður Björnsdóttir - HI</dc:creator>
</cp:coreProperties>
</file>