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ZAs8IO2NbSTydE1R3w6STD7FE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type="title"/>
          </p:nvPr>
        </p:nvSpPr>
        <p:spPr>
          <a:xfrm>
            <a:off x="838200" y="5000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is-IS"/>
              <a:t>Þraut 1</a:t>
            </a:r>
            <a:endParaRPr/>
          </a:p>
        </p:txBody>
      </p:sp>
      <p:sp>
        <p:nvSpPr>
          <p:cNvPr id="85" name="Google Shape;85;p2"/>
          <p:cNvSpPr txBox="1"/>
          <p:nvPr>
            <p:ph idx="1" type="body"/>
          </p:nvPr>
        </p:nvSpPr>
        <p:spPr>
          <a:xfrm>
            <a:off x="838200" y="1825625"/>
            <a:ext cx="5718048" cy="3578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8 kassar eru með að minnsta kosti eina kúlu hver.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Hver kassi er með ólíkan fjölda kúlna, nema tveir kassar sem eru með sama fjölda af kúlum.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Hver er minnsti heildarfjöldi kúlna sem hægt er að hafa í kössunum 8?</a:t>
            </a:r>
            <a:endParaRPr/>
          </a:p>
        </p:txBody>
      </p:sp>
      <p:pic>
        <p:nvPicPr>
          <p:cNvPr id="86" name="Google Shape;8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8667" y="1561817"/>
            <a:ext cx="4058216" cy="4058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2024-12-18T16:28:09Z</dcterms:created>
  <dc:creator>Margrét Sigríður Björnsdóttir - HI</dc:creator>
</cp:coreProperties>
</file>